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B26CA-DFCC-40E5-AC4C-366375C317CF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A6C43-F6B6-48E9-A35A-F7205A9081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6C43-F6B6-48E9-A35A-F7205A90814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901E30-74FE-4753-B60B-DAC1F21E7F12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82A19B-C14C-48B5-B7CC-8E618E00C0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ibguides.aucegypt.edu/content.php?pid=23662" TargetMode="External"/><Relationship Id="rId2" Type="http://schemas.openxmlformats.org/officeDocument/2006/relationships/hyperlink" Target="http://libguides.aucegypt.edu/index.php?msg=unpublish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Tips</a:t>
            </a:r>
            <a:br>
              <a:rPr lang="en-US" dirty="0" smtClean="0"/>
            </a:br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RHET 201</a:t>
            </a:r>
          </a:p>
          <a:p>
            <a:r>
              <a:rPr lang="en-US" dirty="0" smtClean="0"/>
              <a:t>Gironda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Food and Identity</a:t>
            </a:r>
          </a:p>
          <a:p>
            <a:r>
              <a:rPr lang="en-US" dirty="0" smtClean="0"/>
              <a:t>Think of synonyms or other related words:</a:t>
            </a:r>
          </a:p>
          <a:p>
            <a:r>
              <a:rPr lang="en-US" dirty="0" smtClean="0"/>
              <a:t>Food, Cuisine, Diet, </a:t>
            </a:r>
            <a:r>
              <a:rPr lang="en-US" dirty="0" smtClean="0"/>
              <a:t>Sustenance</a:t>
            </a:r>
            <a:endParaRPr lang="en-US" dirty="0" smtClean="0"/>
          </a:p>
          <a:p>
            <a:r>
              <a:rPr lang="en-US" dirty="0" smtClean="0"/>
              <a:t>Identity, Culture, Nationalism, Nation, Region</a:t>
            </a:r>
          </a:p>
          <a:p>
            <a:r>
              <a:rPr lang="en-US" dirty="0" smtClean="0"/>
              <a:t>Try some different combinations</a:t>
            </a:r>
          </a:p>
          <a:p>
            <a:r>
              <a:rPr lang="en-US" dirty="0" smtClean="0"/>
              <a:t>Use some </a:t>
            </a:r>
            <a:r>
              <a:rPr lang="en-US" dirty="0" smtClean="0"/>
              <a:t>Boolean </a:t>
            </a:r>
            <a:r>
              <a:rPr lang="en-US" dirty="0" smtClean="0"/>
              <a:t>operators (AND, OR, NOT)</a:t>
            </a:r>
          </a:p>
          <a:p>
            <a:r>
              <a:rPr lang="en-US" dirty="0" smtClean="0"/>
              <a:t>(food or cuisine) AND (nationalism or nation)</a:t>
            </a:r>
          </a:p>
          <a:p>
            <a:r>
              <a:rPr lang="en-US" dirty="0" smtClean="0"/>
              <a:t>Start with one of the broader databases like Academic Search Complete or One Search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Key Words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AND is the most common and useful search Connector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OR to account for those articles that might refer to your topic using a synonymous phrase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Example: “Capital Punishment” OR “Death Penalty”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Arms OR Weapons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quotes to enclose a search phrase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/>
              <a:t>Search Connectors, synonyms and Wildcards…oh my!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parentheses to make sure the database performs the OR operation first</a:t>
            </a:r>
          </a:p>
          <a:p>
            <a:r>
              <a:rPr lang="en-US" dirty="0" smtClean="0"/>
              <a:t>(“Euthanasia” OR “Mercy Killing” OR “Assisted Suicide”) AND legalization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Parentheses to organize terms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Most databases use * at the end of a word to allow for alternative endings or word variations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Teen* searches for teen, teens, teenage, teenager, etc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? Can be used to replace a letter to allow for alternatives</a:t>
            </a:r>
            <a:br>
              <a:rPr lang="en-US" dirty="0" smtClean="0"/>
            </a:br>
            <a:r>
              <a:rPr lang="en-US" dirty="0" smtClean="0"/>
              <a:t>Wom?n</a:t>
            </a:r>
            <a:r>
              <a:rPr lang="en-US" dirty="0" smtClean="0"/>
              <a:t> searches for woman and women. 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Wildcards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Search for a Hodge </a:t>
            </a:r>
            <a:r>
              <a:rPr lang="en-US" dirty="0" smtClean="0"/>
              <a:t>Podge</a:t>
            </a:r>
            <a:r>
              <a:rPr lang="en-US" dirty="0" smtClean="0"/>
              <a:t> of everything</a:t>
            </a:r>
          </a:p>
          <a:p>
            <a:r>
              <a:rPr lang="en-US" dirty="0" smtClean="0"/>
              <a:t>Academic Search Complete for a wide range of sources</a:t>
            </a:r>
          </a:p>
          <a:p>
            <a:r>
              <a:rPr lang="en-US" dirty="0" smtClean="0"/>
              <a:t>JSTOR for Humanities sources</a:t>
            </a:r>
          </a:p>
          <a:p>
            <a:r>
              <a:rPr lang="en-US" dirty="0" smtClean="0"/>
              <a:t>Discipline specific databases like: Business Source Complete, </a:t>
            </a:r>
            <a:r>
              <a:rPr lang="en-US" dirty="0" smtClean="0"/>
              <a:t>PsycARTICLES</a:t>
            </a:r>
            <a:r>
              <a:rPr lang="en-US" dirty="0" smtClean="0"/>
              <a:t>, </a:t>
            </a:r>
            <a:r>
              <a:rPr lang="en-US" dirty="0" smtClean="0"/>
              <a:t>SOCIndex</a:t>
            </a:r>
            <a:r>
              <a:rPr lang="en-US" dirty="0" smtClean="0"/>
              <a:t>, Anthropological Index</a:t>
            </a:r>
          </a:p>
          <a:p>
            <a:r>
              <a:rPr lang="en-US" dirty="0" smtClean="0"/>
              <a:t>Lexis-Nexis for newspaper and magazine articles.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and Useful Databases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 smtClean="0"/>
              <a:t>The library makes abundant support available, take advantage of it!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They provide live research assistance through the help desk as well as an online form for questions and a “chat with a librarian” function.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Link to the </a:t>
            </a:r>
            <a:r>
              <a:rPr lang="en-US" sz="2600" dirty="0" smtClean="0">
                <a:hlinkClick r:id="rId2"/>
              </a:rPr>
              <a:t>Library Guides at AUC</a:t>
            </a: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Use the other available research guides such as the </a:t>
            </a:r>
            <a:r>
              <a:rPr lang="en-US" sz="2600" dirty="0" smtClean="0">
                <a:hlinkClick r:id="rId3"/>
              </a:rPr>
              <a:t>Political Science Guide.</a:t>
            </a:r>
            <a:endParaRPr lang="en-US" sz="2600" dirty="0" smtClean="0"/>
          </a:p>
          <a:p>
            <a:pPr>
              <a:lnSpc>
                <a:spcPct val="90000"/>
              </a:lnSpc>
            </a:pPr>
            <a:endParaRPr lang="en-US" sz="2600" dirty="0" smtClean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You are Not Alone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</TotalTime>
  <Words>304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Research Tips Getting Started</vt:lpstr>
      <vt:lpstr>Identify Key Words</vt:lpstr>
      <vt:lpstr>Search Connectors, synonyms and Wildcards…oh my!</vt:lpstr>
      <vt:lpstr>Parentheses to organize terms</vt:lpstr>
      <vt:lpstr>Wildcards</vt:lpstr>
      <vt:lpstr>Popular and Useful Databases</vt:lpstr>
      <vt:lpstr>You are Not Alone</vt:lpstr>
    </vt:vector>
  </TitlesOfParts>
  <Company>HUSS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Tips Getting Started</dc:title>
  <dc:creator>Belle_Gironda</dc:creator>
  <cp:lastModifiedBy>Belle_Gironda</cp:lastModifiedBy>
  <cp:revision>26</cp:revision>
  <dcterms:created xsi:type="dcterms:W3CDTF">2011-09-25T05:51:33Z</dcterms:created>
  <dcterms:modified xsi:type="dcterms:W3CDTF">2011-10-11T06:06:42Z</dcterms:modified>
</cp:coreProperties>
</file>